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officedocument.obfuscatedFont" Extension="odttf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</p:sldIdLst>
  <p:sldSz cy="5143500" cx="9144000"/>
  <p:notesSz cx="6858000" cy="9144000"/>
  <p:embeddedFontLst>
    <p:embeddedFont>
      <p:font typeface="Helvetica Neue"/>
      <p:regular r:id="rId13"/>
      <p:bold r:id="rId14"/>
      <p:italic r:id="rId15"/>
      <p:boldItalic r:id="rId16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font" Target="fonts/HelveticaNeue-regular.fntdata"/><Relationship Id="rId12" Type="http://schemas.openxmlformats.org/officeDocument/2006/relationships/slide" Target="slides/slide7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font" Target="fonts/HelveticaNeue-italic.fntdata"/><Relationship Id="rId14" Type="http://schemas.openxmlformats.org/officeDocument/2006/relationships/font" Target="fonts/HelveticaNeue-bold.fntdata"/><Relationship Id="rId16" Type="http://schemas.openxmlformats.org/officeDocument/2006/relationships/font" Target="fonts/HelveticaNeue-bold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3aad3319e14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3aad3319e14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g2ed9ae6ba31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g2ed9ae6ba31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g344464f9185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" name="Google Shape;69;g344464f9185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g279fe784d15_0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" name="Google Shape;77;g279fe784d15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g344464f9185_0_1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5" name="Google Shape;85;g344464f9185_0_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g304b8bba95d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3" name="Google Shape;93;g304b8bba95d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g344464f9185_0_2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1" name="Google Shape;101;g344464f9185_0_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4.png"/><Relationship Id="rId4" Type="http://schemas.openxmlformats.org/officeDocument/2006/relationships/image" Target="../media/image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4.png"/><Relationship Id="rId4" Type="http://schemas.openxmlformats.org/officeDocument/2006/relationships/image" Target="../media/image1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4.png"/><Relationship Id="rId4" Type="http://schemas.openxmlformats.org/officeDocument/2006/relationships/image" Target="../media/image1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4.png"/><Relationship Id="rId4" Type="http://schemas.openxmlformats.org/officeDocument/2006/relationships/image" Target="../media/image1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4.png"/><Relationship Id="rId4" Type="http://schemas.openxmlformats.org/officeDocument/2006/relationships/image" Target="../media/image1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4.png"/><Relationship Id="rId4" Type="http://schemas.openxmlformats.org/officeDocument/2006/relationships/image" Target="../media/image1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4.png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457200" y="457975"/>
            <a:ext cx="8229600" cy="1662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b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First Nowell</a:t>
            </a:r>
            <a:endParaRPr b="1" sz="4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1024575" y="2736775"/>
            <a:ext cx="8086500" cy="1662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Words: English carol</a:t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Music: William Sandys’s</a:t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Music:</a:t>
            </a: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</a:t>
            </a:r>
            <a:r>
              <a:rPr b="1" i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Christmas Carols Ancient and Modern</a:t>
            </a: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, 1833</a:t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Harmony: John Stainer</a:t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Google Shape;63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5" name="Google Shape;65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6" name="Google Shape;66;p14"/>
          <p:cNvSpPr txBox="1"/>
          <p:nvPr/>
        </p:nvSpPr>
        <p:spPr>
          <a:xfrm>
            <a:off x="1028875" y="1223100"/>
            <a:ext cx="7850100" cy="2697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first Nowell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angel did say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50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Was to certain poor shepherds, 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</a:t>
            </a: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n fields as they lay,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" name="Google Shape;71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3" name="Google Shape;73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74" name="Google Shape;74;p15"/>
          <p:cNvSpPr txBox="1"/>
          <p:nvPr/>
        </p:nvSpPr>
        <p:spPr>
          <a:xfrm>
            <a:off x="1028875" y="496350"/>
            <a:ext cx="7850100" cy="415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In fields where they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Lay keeping their sheep,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On a cold winter’s night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That was so deep.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50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Nowell, Nowell, Nowell, Nowell,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Born is the king of Israel.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" name="Google Shape;79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Google Shape;80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1" name="Google Shape;81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82" name="Google Shape;82;p16"/>
          <p:cNvSpPr txBox="1"/>
          <p:nvPr/>
        </p:nvSpPr>
        <p:spPr>
          <a:xfrm>
            <a:off x="1028875" y="1223100"/>
            <a:ext cx="7630200" cy="2697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They looked up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saw a star,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50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Shining</a:t>
            </a: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in the east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Beyond them far,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7" name="Google Shape;87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88" name="Google Shape;88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9" name="Google Shape;89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90" name="Google Shape;90;p17"/>
          <p:cNvSpPr txBox="1"/>
          <p:nvPr/>
        </p:nvSpPr>
        <p:spPr>
          <a:xfrm>
            <a:off x="1028875" y="496350"/>
            <a:ext cx="7630200" cy="415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to the earth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It gave great light,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so it continued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Both day and night.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50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Nowell, Nowell, Nowell, Nowell,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Born is the king of Israel.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5" name="Google Shape;95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96" name="Google Shape;96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97" name="Google Shape;97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98" name="Google Shape;98;p18"/>
          <p:cNvSpPr txBox="1"/>
          <p:nvPr/>
        </p:nvSpPr>
        <p:spPr>
          <a:xfrm>
            <a:off x="1028875" y="1223100"/>
            <a:ext cx="7630200" cy="2697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by the light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Of that same </a:t>
            </a: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star,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50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Three magi came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From country far;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" name="Google Shape;103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104" name="Google Shape;104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5" name="Google Shape;105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106" name="Google Shape;106;p19"/>
          <p:cNvSpPr txBox="1"/>
          <p:nvPr/>
        </p:nvSpPr>
        <p:spPr>
          <a:xfrm>
            <a:off x="1028875" y="496350"/>
            <a:ext cx="7630200" cy="415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To seek a king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Was their intent,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to follow the star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Wherever it went.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50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Nowell, Nowell, Nowell, Nowell,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Born is the king of Israel.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